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61" r:id="rId3"/>
    <p:sldId id="264" r:id="rId4"/>
    <p:sldId id="262" r:id="rId5"/>
    <p:sldId id="263" r:id="rId6"/>
    <p:sldId id="265" r:id="rId7"/>
    <p:sldId id="257" r:id="rId8"/>
    <p:sldId id="259" r:id="rId9"/>
    <p:sldId id="260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A5B7"/>
    <a:srgbClr val="7C87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90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37966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98209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31753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49618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00551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7037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99594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7059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63640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65729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3853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E4EFC-BAC7-46AF-925B-878D7CF24117}" type="datetimeFigureOut">
              <a:rPr lang="es-PE" smtClean="0"/>
              <a:t>16/08/2017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0E4D8-E15A-4E5D-A529-13F667A9DA0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88324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775606" y="1982450"/>
            <a:ext cx="86407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DE APLICACIONES ANALÍTICAS</a:t>
            </a:r>
          </a:p>
        </p:txBody>
      </p:sp>
    </p:spTree>
    <p:extLst>
      <p:ext uri="{BB962C8B-B14F-4D97-AF65-F5344CB8AC3E}">
        <p14:creationId xmlns:p14="http://schemas.microsoft.com/office/powerpoint/2010/main" val="1969716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3718875" y="2487827"/>
            <a:ext cx="48151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METODOLOGÍAS</a:t>
            </a:r>
          </a:p>
        </p:txBody>
      </p:sp>
    </p:spTree>
    <p:extLst>
      <p:ext uri="{BB962C8B-B14F-4D97-AF65-F5344CB8AC3E}">
        <p14:creationId xmlns:p14="http://schemas.microsoft.com/office/powerpoint/2010/main" val="3398327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28109" y="1061310"/>
            <a:ext cx="18032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>
                <a:solidFill>
                  <a:srgbClr val="5DA5B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Inteligencia Artificial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2903372" y="876643"/>
            <a:ext cx="89957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Campo de </a:t>
            </a:r>
            <a:r>
              <a:rPr lang="es-PE" sz="2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</a:t>
            </a:r>
            <a:r>
              <a:rPr lang="es-PE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PE" sz="2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science</a:t>
            </a:r>
            <a:r>
              <a:rPr lang="es-PE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Creada en 1960’s y se refiere a resolver tareas que son fáciles para los humanos pero complicadas para las computadoras. Es bien general, se refiere a tareas como planeamiento, moverse, reconocer objetivos, hablar, traducir, entre otros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128109" y="3567867"/>
            <a:ext cx="14992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>
                <a:solidFill>
                  <a:srgbClr val="5DA5B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</a:t>
            </a:r>
            <a:r>
              <a:rPr lang="es-PE" sz="2400" dirty="0" err="1">
                <a:solidFill>
                  <a:srgbClr val="5DA5B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endParaRPr lang="es-PE" sz="2400" dirty="0">
              <a:solidFill>
                <a:srgbClr val="5DA5B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2903372" y="3475533"/>
            <a:ext cx="89957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Concerniente a un aspecto de IA. Dado un problema de IA y dado que se tiene mucha información, analizar cual es la acción correcta, sin que el programador tenga que programarla</a:t>
            </a:r>
          </a:p>
        </p:txBody>
      </p:sp>
      <p:sp>
        <p:nvSpPr>
          <p:cNvPr id="8" name="Flecha: a la derecha 7"/>
          <p:cNvSpPr/>
          <p:nvPr/>
        </p:nvSpPr>
        <p:spPr>
          <a:xfrm>
            <a:off x="2242963" y="1269418"/>
            <a:ext cx="348792" cy="414780"/>
          </a:xfrm>
          <a:prstGeom prst="rightArrow">
            <a:avLst/>
          </a:prstGeom>
          <a:solidFill>
            <a:srgbClr val="7C87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Flecha: a la derecha 8"/>
          <p:cNvSpPr/>
          <p:nvPr/>
        </p:nvSpPr>
        <p:spPr>
          <a:xfrm>
            <a:off x="2242963" y="3775974"/>
            <a:ext cx="348792" cy="414780"/>
          </a:xfrm>
          <a:prstGeom prst="rightArrow">
            <a:avLst/>
          </a:prstGeom>
          <a:solidFill>
            <a:srgbClr val="7C87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56309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3169076" y="5619890"/>
            <a:ext cx="58538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PE" sz="2800" b="0" i="0" dirty="0" err="1">
                <a:solidFill>
                  <a:srgbClr val="5DA5B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Playing</a:t>
            </a:r>
            <a:r>
              <a:rPr lang="es-PE" sz="2800" b="0" i="0" dirty="0">
                <a:solidFill>
                  <a:srgbClr val="5DA5B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Video </a:t>
            </a:r>
            <a:r>
              <a:rPr lang="es-PE" sz="2800" b="0" i="0" dirty="0" err="1">
                <a:solidFill>
                  <a:srgbClr val="5DA5B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Games</a:t>
            </a:r>
            <a:r>
              <a:rPr lang="es-PE" sz="2800" b="0" i="0" dirty="0">
                <a:solidFill>
                  <a:srgbClr val="5DA5B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PE" sz="2800" b="0" i="0" dirty="0" err="1">
                <a:solidFill>
                  <a:srgbClr val="5DA5B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Automatically</a:t>
            </a:r>
            <a:endParaRPr lang="es-PE" sz="2800" b="0" i="0" dirty="0">
              <a:solidFill>
                <a:srgbClr val="5DA5B7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965364"/>
            <a:ext cx="7620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37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4063" y="1558221"/>
            <a:ext cx="5123874" cy="3409705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4814238" y="5608948"/>
            <a:ext cx="2563523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s-PE"/>
            </a:defPPr>
            <a:lvl1pPr algn="ctr">
              <a:defRPr sz="2800" b="0" i="0">
                <a:solidFill>
                  <a:srgbClr val="5DA5B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 err="1"/>
              <a:t>Self</a:t>
            </a:r>
            <a:r>
              <a:rPr lang="es-PE" dirty="0"/>
              <a:t> </a:t>
            </a:r>
            <a:r>
              <a:rPr lang="es-PE" dirty="0" err="1"/>
              <a:t>driving</a:t>
            </a:r>
            <a:r>
              <a:rPr lang="es-PE" dirty="0"/>
              <a:t> car</a:t>
            </a:r>
          </a:p>
        </p:txBody>
      </p:sp>
    </p:spTree>
    <p:extLst>
      <p:ext uri="{BB962C8B-B14F-4D97-AF65-F5344CB8AC3E}">
        <p14:creationId xmlns:p14="http://schemas.microsoft.com/office/powerpoint/2010/main" val="284757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794" y="1220231"/>
            <a:ext cx="7660411" cy="365342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643521" y="5608948"/>
            <a:ext cx="2904962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s-PE"/>
            </a:defPPr>
            <a:lvl1pPr algn="ctr">
              <a:defRPr sz="2800" b="0" i="0">
                <a:solidFill>
                  <a:srgbClr val="5DA5B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 err="1"/>
              <a:t>Cancer</a:t>
            </a:r>
            <a:r>
              <a:rPr lang="es-PE" dirty="0"/>
              <a:t> </a:t>
            </a:r>
            <a:r>
              <a:rPr lang="es-PE" dirty="0" err="1"/>
              <a:t>detection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378407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081" y="1925326"/>
            <a:ext cx="6238894" cy="2599539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473607" y="5608948"/>
            <a:ext cx="3244799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s-PE"/>
            </a:defPPr>
            <a:lvl1pPr algn="ctr">
              <a:defRPr sz="2800" b="0" i="0">
                <a:solidFill>
                  <a:srgbClr val="5DA5B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 err="1"/>
              <a:t>Food</a:t>
            </a:r>
            <a:r>
              <a:rPr lang="es-PE" dirty="0"/>
              <a:t> </a:t>
            </a:r>
            <a:r>
              <a:rPr lang="es-PE" dirty="0" err="1"/>
              <a:t>consumption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179989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4883177" y="5608948"/>
            <a:ext cx="2425665" cy="523220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s-PE"/>
            </a:defPPr>
            <a:lvl1pPr algn="ctr">
              <a:defRPr sz="2800" b="0" i="0">
                <a:solidFill>
                  <a:srgbClr val="5DA5B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PE" dirty="0" err="1"/>
              <a:t>Churn</a:t>
            </a:r>
            <a:r>
              <a:rPr lang="es-PE" dirty="0"/>
              <a:t> </a:t>
            </a:r>
            <a:r>
              <a:rPr lang="es-PE" dirty="0" err="1"/>
              <a:t>models</a:t>
            </a:r>
            <a:endParaRPr lang="es-PE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087" y="1914033"/>
            <a:ext cx="6897826" cy="253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690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4837291" y="2553815"/>
            <a:ext cx="25362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9639419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837" y="804862"/>
            <a:ext cx="7172325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847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914400"/>
            <a:ext cx="62484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509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08852" y="2420553"/>
            <a:ext cx="20649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Información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3926072" y="2420553"/>
            <a:ext cx="1423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6702091" y="2420553"/>
            <a:ext cx="23855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Conocimiento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10439911" y="2420553"/>
            <a:ext cx="997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Valor</a:t>
            </a:r>
          </a:p>
        </p:txBody>
      </p:sp>
      <p:sp>
        <p:nvSpPr>
          <p:cNvPr id="8" name="Flecha: a la derecha 7"/>
          <p:cNvSpPr/>
          <p:nvPr/>
        </p:nvSpPr>
        <p:spPr>
          <a:xfrm>
            <a:off x="3031653" y="2420553"/>
            <a:ext cx="436606" cy="55193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Flecha: a la derecha 8"/>
          <p:cNvSpPr/>
          <p:nvPr/>
        </p:nvSpPr>
        <p:spPr>
          <a:xfrm>
            <a:off x="5848990" y="2406195"/>
            <a:ext cx="436606" cy="55193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Flecha: a la derecha 9"/>
          <p:cNvSpPr/>
          <p:nvPr/>
        </p:nvSpPr>
        <p:spPr>
          <a:xfrm>
            <a:off x="9560745" y="2406195"/>
            <a:ext cx="436606" cy="551935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76887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292927" y="2487827"/>
            <a:ext cx="16670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941447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15135" b="24925"/>
          <a:stretch/>
        </p:blipFill>
        <p:spPr>
          <a:xfrm>
            <a:off x="3477222" y="947348"/>
            <a:ext cx="5237555" cy="499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136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ector recto 6"/>
          <p:cNvCxnSpPr/>
          <p:nvPr/>
        </p:nvCxnSpPr>
        <p:spPr>
          <a:xfrm>
            <a:off x="1054444" y="2323071"/>
            <a:ext cx="0" cy="13180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/>
        </p:nvCxnSpPr>
        <p:spPr>
          <a:xfrm>
            <a:off x="3571110" y="2327187"/>
            <a:ext cx="0" cy="13180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/>
          <p:cNvCxnSpPr/>
          <p:nvPr/>
        </p:nvCxnSpPr>
        <p:spPr>
          <a:xfrm>
            <a:off x="6096010" y="2323065"/>
            <a:ext cx="0" cy="13180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>
            <a:off x="8620902" y="2327181"/>
            <a:ext cx="0" cy="13180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667265" y="2479588"/>
            <a:ext cx="1104694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/>
          <p:cNvCxnSpPr/>
          <p:nvPr/>
        </p:nvCxnSpPr>
        <p:spPr>
          <a:xfrm>
            <a:off x="11178752" y="2323060"/>
            <a:ext cx="0" cy="13180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/>
          <p:cNvCxnSpPr/>
          <p:nvPr/>
        </p:nvCxnSpPr>
        <p:spPr>
          <a:xfrm>
            <a:off x="11351738" y="2323060"/>
            <a:ext cx="0" cy="13180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610342" y="2677298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2000 BC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3127002" y="2681414"/>
            <a:ext cx="8819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1000 BC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8189138" y="2669054"/>
            <a:ext cx="872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1000 AD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10742703" y="2669053"/>
            <a:ext cx="8720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2000 AD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5956705" y="267729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10511481" y="1713471"/>
            <a:ext cx="9156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1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2010-2012</a:t>
            </a:r>
          </a:p>
        </p:txBody>
      </p:sp>
      <p:cxnSp>
        <p:nvCxnSpPr>
          <p:cNvPr id="24" name="Conector recto de flecha 23"/>
          <p:cNvCxnSpPr/>
          <p:nvPr/>
        </p:nvCxnSpPr>
        <p:spPr>
          <a:xfrm>
            <a:off x="11112843" y="2015687"/>
            <a:ext cx="164757" cy="156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/>
          <p:cNvSpPr txBox="1"/>
          <p:nvPr/>
        </p:nvSpPr>
        <p:spPr>
          <a:xfrm>
            <a:off x="1959436" y="3855563"/>
            <a:ext cx="8279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estima que cada día se crea 2.5 billones de GB</a:t>
            </a:r>
          </a:p>
        </p:txBody>
      </p:sp>
    </p:spTree>
    <p:extLst>
      <p:ext uri="{BB962C8B-B14F-4D97-AF65-F5344CB8AC3E}">
        <p14:creationId xmlns:p14="http://schemas.microsoft.com/office/powerpoint/2010/main" val="2127018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3194596" y="2478400"/>
            <a:ext cx="580280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5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PROCESAMIENTO</a:t>
            </a:r>
          </a:p>
        </p:txBody>
      </p:sp>
    </p:spTree>
    <p:extLst>
      <p:ext uri="{BB962C8B-B14F-4D97-AF65-F5344CB8AC3E}">
        <p14:creationId xmlns:p14="http://schemas.microsoft.com/office/powerpoint/2010/main" val="1768510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227" y="1454881"/>
            <a:ext cx="3606128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8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8277" y="1447423"/>
            <a:ext cx="3960000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289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4274516" y="2059459"/>
            <a:ext cx="3450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600" dirty="0">
                <a:solidFill>
                  <a:srgbClr val="5DA5B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MOORE’S LAW</a:t>
            </a:r>
          </a:p>
        </p:txBody>
      </p:sp>
    </p:spTree>
    <p:extLst>
      <p:ext uri="{BB962C8B-B14F-4D97-AF65-F5344CB8AC3E}">
        <p14:creationId xmlns:p14="http://schemas.microsoft.com/office/powerpoint/2010/main" val="32571365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2060</TotalTime>
  <Words>134</Words>
  <Application>Microsoft Office PowerPoint</Application>
  <PresentationFormat>Panorámica</PresentationFormat>
  <Paragraphs>26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 Gamero Loayza</dc:creator>
  <cp:lastModifiedBy>Carlos Gamero Loayza</cp:lastModifiedBy>
  <cp:revision>8</cp:revision>
  <dcterms:created xsi:type="dcterms:W3CDTF">2017-08-17T04:57:28Z</dcterms:created>
  <dcterms:modified xsi:type="dcterms:W3CDTF">2017-08-18T15:17:50Z</dcterms:modified>
</cp:coreProperties>
</file>

<file path=docProps/thumbnail.jpeg>
</file>